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256" r:id="rId83"/>
    <p:sldId id="257" r:id="rId84"/>
    <p:sldId id="258" r:id="rId85"/>
    <p:sldId id="259" r:id="rId86"/>
    <p:sldId id="260" r:id="rId87"/>
    <p:sldId id="261" r:id="rId88"/>
    <p:sldId id="262" r:id="rId89"/>
    <p:sldId id="263" r:id="rId90"/>
    <p:sldId id="264" r:id="rId91"/>
    <p:sldId id="265" r:id="rId92"/>
    <p:sldId id="266" r:id="rId93"/>
    <p:sldId id="267" r:id="rId94"/>
    <p:sldId id="268" r:id="rId95"/>
    <p:sldId id="269" r:id="rId96"/>
    <p:sldId id="270" r:id="rId97"/>
    <p:sldId id="271" r:id="rId98"/>
    <p:sldId id="272" r:id="rId99"/>
    <p:sldId id="273" r:id="rId100"/>
    <p:sldId id="274" r:id="rId101"/>
    <p:sldId id="275" r:id="rId102"/>
    <p:sldId id="276" r:id="rId103"/>
    <p:sldId id="277" r:id="rId104"/>
    <p:sldId id="278" r:id="rId105"/>
    <p:sldId id="279" r:id="rId106"/>
    <p:sldId id="280" r:id="rId107"/>
    <p:sldId id="281" r:id="rId108"/>
    <p:sldId id="282" r:id="rId109"/>
    <p:sldId id="283" r:id="rId110"/>
    <p:sldId id="284" r:id="rId111"/>
    <p:sldId id="285" r:id="rId112"/>
    <p:sldId id="286" r:id="rId113"/>
    <p:sldId id="287" r:id="rId114"/>
    <p:sldId id="288" r:id="rId115"/>
    <p:sldId id="289" r:id="rId116"/>
    <p:sldId id="290" r:id="rId117"/>
    <p:sldId id="291" r:id="rId118"/>
    <p:sldId id="292" r:id="rId119"/>
    <p:sldId id="293" r:id="rId120"/>
    <p:sldId id="294" r:id="rId121"/>
    <p:sldId id="295" r:id="rId122"/>
    <p:sldId id="296" r:id="rId123"/>
    <p:sldId id="297" r:id="rId124"/>
    <p:sldId id="298" r:id="rId125"/>
    <p:sldId id="299" r:id="rId126"/>
    <p:sldId id="300" r:id="rId127"/>
    <p:sldId id="301" r:id="rId128"/>
    <p:sldId id="302" r:id="rId129"/>
    <p:sldId id="303" r:id="rId130"/>
    <p:sldId id="304" r:id="rId131"/>
    <p:sldId id="305" r:id="rId132"/>
    <p:sldId id="306" r:id="rId133"/>
    <p:sldId id="307" r:id="rId134"/>
    <p:sldId id="308" r:id="rId135"/>
    <p:sldId id="309" r:id="rId136"/>
    <p:sldId id="310" r:id="rId137"/>
    <p:sldId id="311" r:id="rId138"/>
    <p:sldId id="312" r:id="rId139"/>
    <p:sldId id="313" r:id="rId140"/>
    <p:sldId id="314" r:id="rId141"/>
    <p:sldId id="315" r:id="rId142"/>
    <p:sldId id="316" r:id="rId143"/>
    <p:sldId id="317" r:id="rId144"/>
    <p:sldId id="318" r:id="rId145"/>
    <p:sldId id="319" r:id="rId146"/>
    <p:sldId id="320" r:id="rId147"/>
    <p:sldId id="321" r:id="rId148"/>
    <p:sldId id="322" r:id="rId149"/>
    <p:sldId id="323" r:id="rId150"/>
    <p:sldId id="324" r:id="rId151"/>
    <p:sldId id="325" r:id="rId152"/>
    <p:sldId id="326" r:id="rId153"/>
    <p:sldId id="327" r:id="rId154"/>
    <p:sldId id="328" r:id="rId155"/>
    <p:sldId id="329" r:id="rId156"/>
    <p:sldId id="330" r:id="rId157"/>
    <p:sldId id="331" r:id="rId158"/>
    <p:sldId id="332" r:id="rId159"/>
    <p:sldId id="333" r:id="rId160"/>
    <p:sldId id="334" r:id="rId161"/>
    <p:sldId id="33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747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Plots </a:t>
            </a:r>
            <a:r>
              <a:rPr lang="en-US"/>
              <a:t>of </a:t>
            </a:r>
            <a:r>
              <a:rPr lang="en-US" smtClean="0"/>
              <a:t>GBPUSD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Daily and Weekly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004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26123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383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73007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79810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4_Squared Error p=3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207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4_Squared Error p=3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77465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810832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378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711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32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430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61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3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067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85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0802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362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4929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623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3176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615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4286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447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8889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2856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81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8001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933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765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69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233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6799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959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6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1211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2979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7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033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03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373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42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900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699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543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38667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419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190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160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7469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0222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9427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38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835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792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092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8006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9767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307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2276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0952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05237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9670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7622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280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593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7086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8527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746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1911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74381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025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12786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49247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40846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52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3226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286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18570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770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182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BP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全屏显示(4:3)</PresentationFormat>
  <Paragraphs>1</Paragraphs>
  <Slides>161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62" baseType="lpstr">
      <vt:lpstr>Office Theme</vt:lpstr>
      <vt:lpstr>Plots of GBPUSD for Daily and Weekly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GBPUSD Daily and Weekly</dc:title>
  <dc:subject/>
  <dc:creator/>
  <cp:keywords/>
  <dc:description>generated using python-pptx</dc:description>
  <cp:lastModifiedBy>Alice</cp:lastModifiedBy>
  <cp:revision>3</cp:revision>
  <dcterms:created xsi:type="dcterms:W3CDTF">2013-01-27T09:14:16Z</dcterms:created>
  <dcterms:modified xsi:type="dcterms:W3CDTF">2017-04-05T03:45:04Z</dcterms:modified>
  <cp:category/>
</cp:coreProperties>
</file>